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9" r:id="rId5"/>
    <p:sldId id="281" r:id="rId6"/>
    <p:sldId id="282" r:id="rId7"/>
    <p:sldId id="268" r:id="rId8"/>
    <p:sldId id="283" r:id="rId9"/>
    <p:sldId id="284" r:id="rId10"/>
    <p:sldId id="285" r:id="rId1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71D7-6257-734A-9812-2D3A67794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017C2-5269-4548-8705-F392FEA80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6C243-63D7-E343-95CC-77DB8D64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49C43-174E-9C48-8828-71AA716E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76F75-029E-ED4A-AF8B-9ECE240A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4828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7345-CD25-724E-B59A-F66275CE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2E6F0-0D49-814B-9C25-F7F7615E4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C2BC9-F1A0-034A-B2E0-8ED2269B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FC567-9661-3746-B16E-F911ECE6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E332B-7363-894D-A826-331D2E8D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8874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4AAFF5-71CA-7F4F-A88A-CD8BDA718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725BF-9BF5-C541-AE64-AFBD05AC5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92CC-AD44-6F40-8B55-7ACF36DC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1CBA-1615-D345-BC78-5588DD25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E3ED8-2E7A-2448-ABA3-076D39AE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154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1364-9222-1C48-B980-7A299352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FEC7-1765-7548-99BA-A8EFA3184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F111-4151-4F47-9CAD-7D6CFDC2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56086-B886-8B45-B0E2-FD8E11A2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88C3D-4C0A-0D4F-804D-41D73EF4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7493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4CCE-6C02-D94C-832F-C433723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B8822-8741-344B-B430-71834B161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F2A3-F250-1E47-931E-FFAE16D6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5F8E6-6AF3-3A44-8583-F48F28D7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79D02-9733-0343-BAC7-53C85EF1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381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FCBF-5064-1748-89D1-8D50306E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5257-C6D5-884B-8FFE-FF01ADDE7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5F410-2E3D-DD41-BA38-7720F9C7A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B9606-7FA8-8B4F-81B1-67BB218A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B7FEE-90DC-624B-8C10-F5BC804D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174A0-81C3-904E-8483-1A7BF3EB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7105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78AF-F001-7741-9D12-FE1982CF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9E7BC-B840-3445-92B6-B8520F3D2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BB0B3-97D1-4949-81D5-CD926D0D3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3E39E-4922-5144-9600-B8360AC00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2519E-9633-7B4F-A84B-295BBF4CA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1DAA6-29AC-6A43-8A44-A38F6496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ECC8B-A0C4-2047-8098-C58D7F3A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659B3-CE60-7043-9D1C-9ABE6ADA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6698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23FE-739F-814A-BDA2-9CBAC996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D26D7-F423-D342-B100-B711614F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75477-849E-1A4B-A3BC-0C2553AA3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B7284-FC34-804C-BD42-4AA5B5B7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6223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AF78-3958-6445-B02C-83BC92D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C49B8-82BB-D947-B48A-F55D536A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A0C90-A698-9D40-BCBA-3A5B332C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628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3CF4-B110-8442-837E-BCA844C3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BE1F-B2BB-664C-A449-FDA285BE1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A7EA1-2434-5F4C-8D8D-B9C601750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3296C-DA77-804F-8C3F-4B53FAA7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138EA-A0E9-2D4D-856F-8979374C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078A8-DBB6-A441-AA32-C06D595B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9781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359E-D2B3-CA47-A78A-F0141A23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77807-05FB-EA45-AC5D-230700810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8DBFF-9E37-B442-AAB3-FFCD478D1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7D244-FB0A-574B-B4CA-AE8975E4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4BAC4-F0CF-6A43-8675-C8949CD0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9BAC0-1C33-5E49-A283-8F8DF620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2224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38AB6-2791-D243-AA2E-9531D36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426F0-885A-9E4C-B86F-D9BE99E8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D2086-5505-A44B-A713-36BC668C5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8A8BA-1A55-0A4F-8D4E-D0D08489F3A1}" type="datetimeFigureOut">
              <a:rPr lang="en-FI" smtClean="0"/>
              <a:t>14.4.2022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A8BA5-9F02-6048-9221-AEA14DF14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EABD9-F4E2-4044-905D-ECB7DA96D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7D1FF-8E83-7F4B-84BC-7AB90F54136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8276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505.07376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1508.06576.pdf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seWxHGnDq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696A-B5A2-F344-9BD4-A88F1D8B2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025" y="1179513"/>
            <a:ext cx="9144000" cy="2387600"/>
          </a:xfrm>
        </p:spPr>
        <p:txBody>
          <a:bodyPr/>
          <a:lstStyle/>
          <a:p>
            <a:r>
              <a:rPr lang="en-FI" dirty="0"/>
              <a:t>Style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C845C-5DEB-5146-934C-80D1D926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0" y="3821112"/>
            <a:ext cx="2859088" cy="285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EB1D5-7F45-2647-BBC4-7A2A8F19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3821112"/>
            <a:ext cx="2859088" cy="2859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60FCE-054C-AC43-B04E-284EFB11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081" y="3821112"/>
            <a:ext cx="2859088" cy="2859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05F4C9-CCA9-F847-A280-BA5BF3346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2" y="3821112"/>
            <a:ext cx="2859088" cy="2859088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056DC50-3BBB-C04A-8804-109BC97D4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2" r="7618"/>
          <a:stretch/>
        </p:blipFill>
        <p:spPr bwMode="auto">
          <a:xfrm>
            <a:off x="6107983" y="224364"/>
            <a:ext cx="2917902" cy="226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0576876-EAB4-AC42-9C5F-39F199D49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3"/>
          <a:stretch/>
        </p:blipFill>
        <p:spPr bwMode="auto">
          <a:xfrm>
            <a:off x="9061450" y="224364"/>
            <a:ext cx="2859088" cy="22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149F8E3-720E-7A49-9230-6398D76FB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55"/>
          <a:stretch/>
        </p:blipFill>
        <p:spPr bwMode="auto">
          <a:xfrm>
            <a:off x="3190082" y="224364"/>
            <a:ext cx="2859087" cy="226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B12575D7-EB1A-AC4C-BE11-32B45BB2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" y="224364"/>
            <a:ext cx="2859088" cy="226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2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B40684-5B29-6144-96DC-D86888175AB0}"/>
              </a:ext>
            </a:extLst>
          </p:cNvPr>
          <p:cNvSpPr txBox="1"/>
          <p:nvPr/>
        </p:nvSpPr>
        <p:spPr>
          <a:xfrm>
            <a:off x="3645407" y="235046"/>
            <a:ext cx="5869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3200" dirty="0"/>
              <a:t>Style Transfer – Ready to use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6A4D4-8B9E-1346-87C8-12436FDF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304" y="3844340"/>
            <a:ext cx="7353844" cy="3013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BA480-D458-F445-8C0F-CD2E3ADF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5" y="1030189"/>
            <a:ext cx="5980482" cy="2720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1E0A3-A5C3-8F47-BD60-7C7CEC85A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5" y="3066670"/>
            <a:ext cx="5830688" cy="3148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EBFD2F-39D4-5C4E-9F07-2FCFAF4B1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25" y="1379516"/>
            <a:ext cx="4661719" cy="279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FC51-92FF-0F4A-AB85-80A3B280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Convolutional Neural Network</a:t>
            </a:r>
          </a:p>
        </p:txBody>
      </p:sp>
      <p:pic>
        <p:nvPicPr>
          <p:cNvPr id="1030" name="Picture 6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1BFB47B-F3BD-1642-8D2B-5041E5656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2429130"/>
            <a:ext cx="10607040" cy="358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9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learning - Intuitive understanding of 1D, 2D, and 3D convolutions  in convolutional neural networks - Stack Overflow">
            <a:extLst>
              <a:ext uri="{FF2B5EF4-FFF2-40B4-BE49-F238E27FC236}">
                <a16:creationId xmlns:a16="http://schemas.microsoft.com/office/drawing/2014/main" id="{4E931D98-5143-7A4F-B711-1D96AC3B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82" y="1818094"/>
            <a:ext cx="6093890" cy="24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87A4B3-5E70-0946-9584-95E1B996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64"/>
            <a:ext cx="10515600" cy="1325563"/>
          </a:xfrm>
        </p:spPr>
        <p:txBody>
          <a:bodyPr/>
          <a:lstStyle/>
          <a:p>
            <a:pPr algn="ctr"/>
            <a:r>
              <a:rPr lang="en-FI" dirty="0"/>
              <a:t>Convolutional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A2606-1C25-9845-B3AF-742B3332CA1B}"/>
              </a:ext>
            </a:extLst>
          </p:cNvPr>
          <p:cNvSpPr txBox="1"/>
          <p:nvPr/>
        </p:nvSpPr>
        <p:spPr>
          <a:xfrm>
            <a:off x="606552" y="4667506"/>
            <a:ext cx="1117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400" dirty="0">
                <a:cs typeface="Consolas" panose="020B0609020204030204" pitchFamily="49" charset="0"/>
              </a:rPr>
              <a:t>CNN layer - collection of filters </a:t>
            </a: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 extracts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400" dirty="0">
                <a:cs typeface="Consolas" panose="020B0609020204030204" pitchFamily="49" charset="0"/>
              </a:rPr>
              <a:t>CNN layer output  is </a:t>
            </a: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activation/feature map – filtered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Hierarchical structure of CNN layers  deeper layers capture </a:t>
            </a:r>
            <a:r>
              <a:rPr lang="en-FI" sz="2400" dirty="0">
                <a:solidFill>
                  <a:srgbClr val="C00000"/>
                </a:solidFill>
                <a:cs typeface="Consolas" panose="020B0609020204030204" pitchFamily="49" charset="0"/>
                <a:sym typeface="Wingdings" pitchFamily="2" charset="2"/>
              </a:rPr>
              <a:t>the content of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It is also possible to retrieve texture, color, etc. -  </a:t>
            </a:r>
            <a:r>
              <a:rPr lang="en-FI" sz="2400" dirty="0">
                <a:solidFill>
                  <a:srgbClr val="C00000"/>
                </a:solidFill>
                <a:cs typeface="Consolas" panose="020B0609020204030204" pitchFamily="49" charset="0"/>
                <a:sym typeface="Wingdings" pitchFamily="2" charset="2"/>
              </a:rPr>
              <a:t>style content </a:t>
            </a:r>
            <a:r>
              <a:rPr lang="en-FI" sz="2400" dirty="0">
                <a:cs typeface="Consolas" panose="020B0609020204030204" pitchFamily="49" charset="0"/>
                <a:sym typeface="Wingdings" pitchFamily="2" charset="2"/>
              </a:rPr>
              <a:t>from activation maps</a:t>
            </a:r>
            <a:endParaRPr lang="en-FI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8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4CCF21-BCB2-F84E-A289-CD533B6697FD}"/>
              </a:ext>
            </a:extLst>
          </p:cNvPr>
          <p:cNvSpPr txBox="1">
            <a:spLocks/>
          </p:cNvSpPr>
          <p:nvPr/>
        </p:nvSpPr>
        <p:spPr>
          <a:xfrm>
            <a:off x="838200" y="130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Image Reconstruction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85FE48-E0F5-B248-B77E-48DB31CE7B86}"/>
              </a:ext>
            </a:extLst>
          </p:cNvPr>
          <p:cNvCxnSpPr>
            <a:cxnSpLocks/>
          </p:cNvCxnSpPr>
          <p:nvPr/>
        </p:nvCxnSpPr>
        <p:spPr>
          <a:xfrm>
            <a:off x="4071938" y="2843213"/>
            <a:ext cx="1543050" cy="442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23B948-6D7B-4640-94CB-1CBE2249D086}"/>
              </a:ext>
            </a:extLst>
          </p:cNvPr>
          <p:cNvCxnSpPr>
            <a:cxnSpLocks/>
          </p:cNvCxnSpPr>
          <p:nvPr/>
        </p:nvCxnSpPr>
        <p:spPr>
          <a:xfrm flipH="1">
            <a:off x="4071938" y="4157663"/>
            <a:ext cx="1543050" cy="571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CD9C2E7-51E0-2C49-8B91-AD3F0F843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7" r="28269"/>
          <a:stretch/>
        </p:blipFill>
        <p:spPr bwMode="auto">
          <a:xfrm>
            <a:off x="6324322" y="2294066"/>
            <a:ext cx="5255834" cy="30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8156BCFA-D55B-9648-ABCA-6A6A5A6E6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7899" r="74647" b="18169"/>
          <a:stretch/>
        </p:blipFill>
        <p:spPr>
          <a:xfrm>
            <a:off x="758910" y="3816498"/>
            <a:ext cx="2603694" cy="2766004"/>
          </a:xfr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2598544-2474-C34D-BE83-220433046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13" y="1628775"/>
            <a:ext cx="2242675" cy="22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4CCF21-BCB2-F84E-A289-CD533B6697FD}"/>
              </a:ext>
            </a:extLst>
          </p:cNvPr>
          <p:cNvSpPr txBox="1">
            <a:spLocks/>
          </p:cNvSpPr>
          <p:nvPr/>
        </p:nvSpPr>
        <p:spPr>
          <a:xfrm>
            <a:off x="838200" y="130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Style (texture,color) Reconstruction</a:t>
            </a:r>
          </a:p>
        </p:txBody>
      </p:sp>
      <p:pic>
        <p:nvPicPr>
          <p:cNvPr id="9" name="Picture 6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CD9C2E7-51E0-2C49-8B91-AD3F0F843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7" r="28269"/>
          <a:stretch/>
        </p:blipFill>
        <p:spPr bwMode="auto">
          <a:xfrm>
            <a:off x="6349397" y="2260286"/>
            <a:ext cx="5255834" cy="30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2598544-2474-C34D-BE83-22043304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3" y="1628775"/>
            <a:ext cx="2242675" cy="2242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52CBD-FA5B-F145-9233-70C52B7DA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94" t="17747" r="2433" b="66086"/>
          <a:stretch/>
        </p:blipFill>
        <p:spPr>
          <a:xfrm rot="5400000">
            <a:off x="699364" y="3981036"/>
            <a:ext cx="2678250" cy="26482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97167-B966-304D-8638-C10DB28673AF}"/>
              </a:ext>
            </a:extLst>
          </p:cNvPr>
          <p:cNvCxnSpPr>
            <a:cxnSpLocks/>
          </p:cNvCxnSpPr>
          <p:nvPr/>
        </p:nvCxnSpPr>
        <p:spPr>
          <a:xfrm>
            <a:off x="4071938" y="2843213"/>
            <a:ext cx="1543050" cy="442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E84884-9AB1-AF48-96CD-83A6D870ECA6}"/>
              </a:ext>
            </a:extLst>
          </p:cNvPr>
          <p:cNvCxnSpPr>
            <a:cxnSpLocks/>
          </p:cNvCxnSpPr>
          <p:nvPr/>
        </p:nvCxnSpPr>
        <p:spPr>
          <a:xfrm flipH="1">
            <a:off x="4071938" y="4157663"/>
            <a:ext cx="1543050" cy="571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6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B33510-F854-6544-A50D-8EE26EDDF5E1}"/>
              </a:ext>
            </a:extLst>
          </p:cNvPr>
          <p:cNvSpPr/>
          <p:nvPr/>
        </p:nvSpPr>
        <p:spPr>
          <a:xfrm>
            <a:off x="2883052" y="6290845"/>
            <a:ext cx="6425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hlinkClick r:id="rId2"/>
              </a:rPr>
              <a:t>Texture Synthesis Using Convolutional Neural Networks, </a:t>
            </a:r>
            <a:r>
              <a:rPr lang="en-GB" sz="1600" b="1" dirty="0" err="1">
                <a:hlinkClick r:id="rId2"/>
              </a:rPr>
              <a:t>Gatys</a:t>
            </a:r>
            <a:r>
              <a:rPr lang="en-GB" sz="1600" b="1" dirty="0">
                <a:hlinkClick r:id="rId2"/>
              </a:rPr>
              <a:t> et al. 2015 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99737-3A42-914F-B9F7-931A2E5F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33" y="228601"/>
            <a:ext cx="8530333" cy="60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7BB42-1092-A84E-9448-6645CFA1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1344" y="-344861"/>
            <a:ext cx="5929312" cy="84764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0B1593-9441-774F-AECE-F22A9E511299}"/>
              </a:ext>
            </a:extLst>
          </p:cNvPr>
          <p:cNvSpPr txBox="1">
            <a:spLocks/>
          </p:cNvSpPr>
          <p:nvPr/>
        </p:nvSpPr>
        <p:spPr>
          <a:xfrm>
            <a:off x="838200" y="13066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Style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05346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19BC-4456-A646-B562-E2EED4D19B5E}"/>
              </a:ext>
            </a:extLst>
          </p:cNvPr>
          <p:cNvSpPr txBox="1">
            <a:spLocks/>
          </p:cNvSpPr>
          <p:nvPr/>
        </p:nvSpPr>
        <p:spPr>
          <a:xfrm>
            <a:off x="838200" y="130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Image + Style Reconstruction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3C4BEF-347B-1E48-BE5B-B43D895F5300}"/>
              </a:ext>
            </a:extLst>
          </p:cNvPr>
          <p:cNvSpPr/>
          <p:nvPr/>
        </p:nvSpPr>
        <p:spPr>
          <a:xfrm>
            <a:off x="3718230" y="6309475"/>
            <a:ext cx="6425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hlinkClick r:id="rId2"/>
              </a:rPr>
              <a:t>A Neural Algorithm of Artistic Style </a:t>
            </a:r>
            <a:r>
              <a:rPr lang="en-GB" sz="1600" b="1" dirty="0">
                <a:hlinkClick r:id="rId2"/>
              </a:rPr>
              <a:t>, Gatys et al. 2015 </a:t>
            </a: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57AD4-4074-C64B-9C81-CA5F46D7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57" y="1286584"/>
            <a:ext cx="7792868" cy="50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4DDC-419A-404C-B05C-CC22A3F990B4}"/>
              </a:ext>
            </a:extLst>
          </p:cNvPr>
          <p:cNvSpPr txBox="1">
            <a:spLocks/>
          </p:cNvSpPr>
          <p:nvPr/>
        </p:nvSpPr>
        <p:spPr>
          <a:xfrm>
            <a:off x="723900" y="1316526"/>
            <a:ext cx="10515600" cy="4012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Hands-on: </a:t>
            </a:r>
            <a:r>
              <a:rPr lang="en-GB" dirty="0"/>
              <a:t>Neural style transfer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with </a:t>
            </a:r>
            <a:r>
              <a:rPr lang="en-GB" dirty="0">
                <a:hlinkClick r:id="rId2"/>
              </a:rPr>
              <a:t>TensorFlow Hub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81667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114</Words>
  <Application>Microsoft Macintosh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Style transfer</vt:lpstr>
      <vt:lpstr>Convolutional Neural Network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Abdurakhmanova Shamsiiat</dc:creator>
  <cp:lastModifiedBy>Abdurakhmanova Shamsiiat</cp:lastModifiedBy>
  <cp:revision>21</cp:revision>
  <dcterms:created xsi:type="dcterms:W3CDTF">2022-04-11T12:40:52Z</dcterms:created>
  <dcterms:modified xsi:type="dcterms:W3CDTF">2022-04-14T15:28:27Z</dcterms:modified>
</cp:coreProperties>
</file>